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3" r:id="rId9"/>
    <p:sldId id="265" r:id="rId10"/>
    <p:sldId id="260" r:id="rId11"/>
    <p:sldId id="266" r:id="rId12"/>
    <p:sldId id="267" r:id="rId13"/>
    <p:sldId id="268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C151F-02D7-4BF9-8D4E-978521C46359}" type="datetimeFigureOut">
              <a:rPr lang="en-US" smtClean="0"/>
              <a:t>2/9/2008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197B-AF6F-441D-A26F-69F71EABA08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C151F-02D7-4BF9-8D4E-978521C46359}" type="datetimeFigureOut">
              <a:rPr lang="en-US" smtClean="0"/>
              <a:t>2/9/2008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197B-AF6F-441D-A26F-69F71EABA0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C151F-02D7-4BF9-8D4E-978521C46359}" type="datetimeFigureOut">
              <a:rPr lang="en-US" smtClean="0"/>
              <a:t>2/9/2008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197B-AF6F-441D-A26F-69F71EABA0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C151F-02D7-4BF9-8D4E-978521C46359}" type="datetimeFigureOut">
              <a:rPr lang="en-US" smtClean="0"/>
              <a:t>2/9/2008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197B-AF6F-441D-A26F-69F71EABA0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C151F-02D7-4BF9-8D4E-978521C46359}" type="datetimeFigureOut">
              <a:rPr lang="en-US" smtClean="0"/>
              <a:t>2/9/2008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197B-AF6F-441D-A26F-69F71EABA08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C151F-02D7-4BF9-8D4E-978521C46359}" type="datetimeFigureOut">
              <a:rPr lang="en-US" smtClean="0"/>
              <a:t>2/9/2008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197B-AF6F-441D-A26F-69F71EABA0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C151F-02D7-4BF9-8D4E-978521C46359}" type="datetimeFigureOut">
              <a:rPr lang="en-US" smtClean="0"/>
              <a:t>2/9/2008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197B-AF6F-441D-A26F-69F71EABA0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C151F-02D7-4BF9-8D4E-978521C46359}" type="datetimeFigureOut">
              <a:rPr lang="en-US" smtClean="0"/>
              <a:t>2/9/2008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197B-AF6F-441D-A26F-69F71EABA0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C151F-02D7-4BF9-8D4E-978521C46359}" type="datetimeFigureOut">
              <a:rPr lang="en-US" smtClean="0"/>
              <a:t>2/9/2008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197B-AF6F-441D-A26F-69F71EABA0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C151F-02D7-4BF9-8D4E-978521C46359}" type="datetimeFigureOut">
              <a:rPr lang="en-US" smtClean="0"/>
              <a:t>2/9/2008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197B-AF6F-441D-A26F-69F71EABA0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C151F-02D7-4BF9-8D4E-978521C46359}" type="datetimeFigureOut">
              <a:rPr lang="en-US" smtClean="0"/>
              <a:t>2/9/2008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6AA197B-AF6F-441D-A26F-69F71EABA08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F6C151F-02D7-4BF9-8D4E-978521C46359}" type="datetimeFigureOut">
              <a:rPr lang="en-US" smtClean="0"/>
              <a:t>2/9/2008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6AA197B-AF6F-441D-A26F-69F71EABA085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Themadag</a:t>
            </a:r>
            <a:r>
              <a:rPr lang="en-US" dirty="0" smtClean="0"/>
              <a:t> </a:t>
            </a:r>
            <a:r>
              <a:rPr lang="en-US" dirty="0" err="1" smtClean="0"/>
              <a:t>gemeentecontacten</a:t>
            </a:r>
            <a:r>
              <a:rPr lang="en-US" dirty="0" smtClean="0"/>
              <a:t> Houten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Missionaire</a:t>
            </a:r>
            <a:r>
              <a:rPr lang="en-US" dirty="0" smtClean="0"/>
              <a:t> </a:t>
            </a:r>
            <a:r>
              <a:rPr lang="en-US" dirty="0" err="1" smtClean="0"/>
              <a:t>gemeente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in </a:t>
            </a:r>
            <a:r>
              <a:rPr lang="en-US" dirty="0" err="1" smtClean="0"/>
              <a:t>Oost</a:t>
            </a:r>
            <a:r>
              <a:rPr lang="en-US" dirty="0" smtClean="0"/>
              <a:t> en West</a:t>
            </a:r>
          </a:p>
          <a:p>
            <a:r>
              <a:rPr lang="en-US" dirty="0" smtClean="0"/>
              <a:t>9 </a:t>
            </a:r>
            <a:r>
              <a:rPr lang="en-US" dirty="0" err="1" smtClean="0"/>
              <a:t>februari</a:t>
            </a:r>
            <a:r>
              <a:rPr lang="en-US" dirty="0" smtClean="0"/>
              <a:t> 2008</a:t>
            </a:r>
          </a:p>
          <a:p>
            <a:r>
              <a:rPr lang="en-US" dirty="0" smtClean="0"/>
              <a:t>Dr. Anne-Marie Kool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Antiochi</a:t>
            </a:r>
            <a:r>
              <a:rPr lang="hu-HU" dirty="0" smtClean="0"/>
              <a:t>e </a:t>
            </a:r>
            <a:r>
              <a:rPr lang="hu-HU" dirty="0" err="1" smtClean="0"/>
              <a:t>model</a:t>
            </a:r>
            <a:r>
              <a:rPr lang="hu-HU" dirty="0" smtClean="0"/>
              <a:t> (</a:t>
            </a:r>
            <a:r>
              <a:rPr lang="hu-HU" dirty="0" err="1" smtClean="0"/>
              <a:t>hd</a:t>
            </a:r>
            <a:r>
              <a:rPr lang="hu-HU" dirty="0" smtClean="0"/>
              <a:t>. 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Ontstaan</a:t>
            </a:r>
            <a:r>
              <a:rPr lang="hu-HU" dirty="0" smtClean="0"/>
              <a:t> </a:t>
            </a:r>
            <a:r>
              <a:rPr lang="hu-HU" dirty="0" err="1" smtClean="0"/>
              <a:t>door</a:t>
            </a:r>
            <a:r>
              <a:rPr lang="hu-HU" dirty="0" smtClean="0"/>
              <a:t> </a:t>
            </a:r>
            <a:r>
              <a:rPr lang="hu-HU" dirty="0" err="1" smtClean="0"/>
              <a:t>getuigenis</a:t>
            </a:r>
            <a:r>
              <a:rPr lang="hu-HU" dirty="0" smtClean="0"/>
              <a:t> van </a:t>
            </a:r>
            <a:r>
              <a:rPr lang="hu-HU" dirty="0" err="1" smtClean="0"/>
              <a:t>anonieme</a:t>
            </a:r>
            <a:r>
              <a:rPr lang="hu-HU" dirty="0" smtClean="0"/>
              <a:t> </a:t>
            </a:r>
            <a:r>
              <a:rPr lang="hu-HU" dirty="0" err="1" smtClean="0"/>
              <a:t>vluchtelingen</a:t>
            </a:r>
            <a:endParaRPr lang="hu-HU" dirty="0" smtClean="0"/>
          </a:p>
          <a:p>
            <a:r>
              <a:rPr lang="hu-HU" dirty="0" err="1" smtClean="0"/>
              <a:t>Bestaat</a:t>
            </a:r>
            <a:r>
              <a:rPr lang="hu-HU" dirty="0" smtClean="0"/>
              <a:t> </a:t>
            </a:r>
            <a:r>
              <a:rPr lang="hu-HU" dirty="0" err="1" smtClean="0"/>
              <a:t>uit</a:t>
            </a:r>
            <a:r>
              <a:rPr lang="hu-HU" dirty="0" smtClean="0"/>
              <a:t> </a:t>
            </a:r>
            <a:r>
              <a:rPr lang="hu-HU" dirty="0" err="1" smtClean="0"/>
              <a:t>Jodenchristenen</a:t>
            </a:r>
            <a:r>
              <a:rPr lang="hu-HU" dirty="0" smtClean="0"/>
              <a:t> en </a:t>
            </a:r>
            <a:r>
              <a:rPr lang="hu-HU" dirty="0" err="1" smtClean="0"/>
              <a:t>Griekssprekende</a:t>
            </a:r>
            <a:r>
              <a:rPr lang="hu-HU" dirty="0" smtClean="0"/>
              <a:t> </a:t>
            </a:r>
            <a:r>
              <a:rPr lang="hu-HU" dirty="0" err="1" smtClean="0"/>
              <a:t>Christenen</a:t>
            </a:r>
            <a:endParaRPr lang="hu-HU" dirty="0" smtClean="0"/>
          </a:p>
          <a:p>
            <a:r>
              <a:rPr lang="hu-HU" dirty="0" err="1" smtClean="0"/>
              <a:t>Gemeente</a:t>
            </a:r>
            <a:r>
              <a:rPr lang="hu-HU" dirty="0" smtClean="0"/>
              <a:t> </a:t>
            </a:r>
            <a:r>
              <a:rPr lang="hu-HU" dirty="0" smtClean="0"/>
              <a:t>(</a:t>
            </a:r>
            <a:r>
              <a:rPr lang="hu-HU" dirty="0" err="1" smtClean="0"/>
              <a:t>leden</a:t>
            </a:r>
            <a:r>
              <a:rPr lang="hu-HU" dirty="0" smtClean="0"/>
              <a:t>) </a:t>
            </a:r>
            <a:r>
              <a:rPr lang="hu-HU" dirty="0" err="1" smtClean="0"/>
              <a:t>als</a:t>
            </a:r>
            <a:r>
              <a:rPr lang="hu-HU" dirty="0" smtClean="0"/>
              <a:t> </a:t>
            </a:r>
            <a:r>
              <a:rPr lang="hu-HU" dirty="0" err="1" smtClean="0"/>
              <a:t>Getuige</a:t>
            </a:r>
            <a:r>
              <a:rPr lang="hu-HU" dirty="0" smtClean="0"/>
              <a:t> (n)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eigen</a:t>
            </a:r>
            <a:r>
              <a:rPr lang="hu-HU" dirty="0" smtClean="0"/>
              <a:t>, </a:t>
            </a:r>
            <a:r>
              <a:rPr lang="hu-HU" dirty="0" err="1" smtClean="0"/>
              <a:t>plaatselijke</a:t>
            </a:r>
            <a:r>
              <a:rPr lang="hu-HU" dirty="0" smtClean="0"/>
              <a:t>, </a:t>
            </a:r>
            <a:r>
              <a:rPr lang="hu-HU" dirty="0" err="1" smtClean="0"/>
              <a:t>veelkleurige</a:t>
            </a:r>
            <a:r>
              <a:rPr lang="hu-HU" dirty="0" smtClean="0"/>
              <a:t> </a:t>
            </a:r>
            <a:r>
              <a:rPr lang="hu-HU" dirty="0" err="1" smtClean="0"/>
              <a:t>kontext</a:t>
            </a:r>
            <a:endParaRPr lang="hu-HU" dirty="0" smtClean="0"/>
          </a:p>
          <a:p>
            <a:r>
              <a:rPr lang="hu-HU" dirty="0" err="1" smtClean="0"/>
              <a:t>Nieuwe</a:t>
            </a:r>
            <a:r>
              <a:rPr lang="hu-HU" dirty="0" smtClean="0"/>
              <a:t> </a:t>
            </a:r>
            <a:r>
              <a:rPr lang="hu-HU" dirty="0" err="1" smtClean="0"/>
              <a:t>initiatief</a:t>
            </a:r>
            <a:r>
              <a:rPr lang="hu-HU" dirty="0" smtClean="0"/>
              <a:t> </a:t>
            </a:r>
            <a:r>
              <a:rPr lang="hu-HU" dirty="0" err="1" smtClean="0"/>
              <a:t>door</a:t>
            </a:r>
            <a:r>
              <a:rPr lang="hu-HU" dirty="0" smtClean="0"/>
              <a:t> </a:t>
            </a:r>
            <a:r>
              <a:rPr lang="hu-HU" dirty="0" err="1" smtClean="0"/>
              <a:t>uitzending</a:t>
            </a:r>
            <a:r>
              <a:rPr lang="hu-HU" dirty="0" smtClean="0"/>
              <a:t> van </a:t>
            </a:r>
            <a:r>
              <a:rPr lang="hu-HU" dirty="0" err="1" smtClean="0"/>
              <a:t>Paulus</a:t>
            </a:r>
            <a:r>
              <a:rPr lang="hu-HU" dirty="0" smtClean="0"/>
              <a:t> en </a:t>
            </a:r>
            <a:r>
              <a:rPr lang="hu-HU" dirty="0" err="1" smtClean="0"/>
              <a:t>Barnabas</a:t>
            </a:r>
            <a:endParaRPr lang="hu-HU" dirty="0" smtClean="0"/>
          </a:p>
          <a:p>
            <a:r>
              <a:rPr lang="hu-HU" dirty="0" err="1" smtClean="0"/>
              <a:t>Voortdurende</a:t>
            </a:r>
            <a:r>
              <a:rPr lang="hu-HU" dirty="0" smtClean="0"/>
              <a:t> </a:t>
            </a:r>
            <a:r>
              <a:rPr lang="hu-HU" dirty="0" err="1" smtClean="0"/>
              <a:t>terugkoppeling</a:t>
            </a:r>
            <a:r>
              <a:rPr lang="hu-HU" dirty="0" smtClean="0"/>
              <a:t> </a:t>
            </a:r>
            <a:r>
              <a:rPr lang="hu-HU" dirty="0" err="1" smtClean="0"/>
              <a:t>als</a:t>
            </a:r>
            <a:r>
              <a:rPr lang="hu-HU" dirty="0" smtClean="0"/>
              <a:t> </a:t>
            </a:r>
            <a:r>
              <a:rPr lang="hu-HU" dirty="0" err="1" smtClean="0"/>
              <a:t>herinnering</a:t>
            </a:r>
            <a:r>
              <a:rPr lang="hu-HU" dirty="0" smtClean="0"/>
              <a:t> </a:t>
            </a:r>
            <a:r>
              <a:rPr lang="hu-HU" dirty="0" err="1" smtClean="0"/>
              <a:t>deel</a:t>
            </a:r>
            <a:r>
              <a:rPr lang="hu-HU" dirty="0" smtClean="0"/>
              <a:t> van </a:t>
            </a:r>
            <a:r>
              <a:rPr lang="hu-HU" dirty="0" err="1" smtClean="0"/>
              <a:t>wereldchristendom</a:t>
            </a:r>
            <a:r>
              <a:rPr lang="hu-HU" dirty="0" smtClean="0"/>
              <a:t> </a:t>
            </a:r>
            <a:r>
              <a:rPr lang="hu-HU" dirty="0" err="1" smtClean="0"/>
              <a:t>uit</a:t>
            </a:r>
            <a:r>
              <a:rPr lang="hu-HU" dirty="0" smtClean="0"/>
              <a:t> te </a:t>
            </a:r>
            <a:r>
              <a:rPr lang="hu-HU" dirty="0" err="1" smtClean="0"/>
              <a:t>maken</a:t>
            </a:r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err="1" smtClean="0"/>
              <a:t>Missionaire</a:t>
            </a:r>
            <a:r>
              <a:rPr lang="hu-HU" dirty="0" smtClean="0"/>
              <a:t> </a:t>
            </a:r>
            <a:r>
              <a:rPr lang="hu-HU" dirty="0" err="1" smtClean="0"/>
              <a:t>uitdagingen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Oost</a:t>
            </a:r>
            <a:r>
              <a:rPr lang="hu-HU" dirty="0" smtClean="0"/>
              <a:t> en West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Ethnische</a:t>
            </a:r>
            <a:r>
              <a:rPr lang="hu-HU" dirty="0" smtClean="0"/>
              <a:t> </a:t>
            </a:r>
            <a:r>
              <a:rPr lang="hu-HU" dirty="0" err="1" smtClean="0"/>
              <a:t>minderheden</a:t>
            </a:r>
            <a:endParaRPr lang="hu-HU" dirty="0" smtClean="0"/>
          </a:p>
          <a:p>
            <a:pPr lvl="1"/>
            <a:r>
              <a:rPr lang="hu-HU" dirty="0" smtClean="0"/>
              <a:t>„</a:t>
            </a:r>
            <a:r>
              <a:rPr lang="hu-HU" dirty="0" err="1" smtClean="0"/>
              <a:t>Oost</a:t>
            </a:r>
            <a:r>
              <a:rPr lang="hu-HU" dirty="0" smtClean="0"/>
              <a:t>”: Roma</a:t>
            </a:r>
          </a:p>
          <a:p>
            <a:pPr lvl="1"/>
            <a:r>
              <a:rPr lang="hu-HU" dirty="0" smtClean="0"/>
              <a:t>„West”: </a:t>
            </a:r>
            <a:r>
              <a:rPr lang="hu-HU" dirty="0" err="1" smtClean="0"/>
              <a:t>asylzoekers</a:t>
            </a:r>
            <a:r>
              <a:rPr lang="hu-HU" dirty="0" smtClean="0"/>
              <a:t>, </a:t>
            </a:r>
            <a:r>
              <a:rPr lang="hu-HU" dirty="0" err="1" smtClean="0"/>
              <a:t>allochtonen</a:t>
            </a:r>
            <a:r>
              <a:rPr lang="hu-HU" dirty="0" smtClean="0"/>
              <a:t> etc.</a:t>
            </a:r>
          </a:p>
          <a:p>
            <a:r>
              <a:rPr lang="hu-HU" dirty="0" err="1" smtClean="0"/>
              <a:t>Identiteit</a:t>
            </a:r>
            <a:r>
              <a:rPr lang="hu-HU" dirty="0" smtClean="0"/>
              <a:t> </a:t>
            </a:r>
            <a:r>
              <a:rPr lang="hu-HU" dirty="0" err="1" smtClean="0"/>
              <a:t>als</a:t>
            </a:r>
            <a:r>
              <a:rPr lang="hu-HU" dirty="0" smtClean="0"/>
              <a:t> </a:t>
            </a:r>
            <a:r>
              <a:rPr lang="hu-HU" dirty="0" err="1" smtClean="0"/>
              <a:t>Christelijke</a:t>
            </a:r>
            <a:r>
              <a:rPr lang="hu-HU" dirty="0" smtClean="0"/>
              <a:t> </a:t>
            </a:r>
            <a:r>
              <a:rPr lang="hu-HU" dirty="0" err="1" smtClean="0"/>
              <a:t>Gemeente</a:t>
            </a:r>
            <a:r>
              <a:rPr lang="hu-HU" dirty="0" smtClean="0"/>
              <a:t>: </a:t>
            </a:r>
            <a:r>
              <a:rPr lang="hu-HU" dirty="0" err="1" smtClean="0"/>
              <a:t>wie</a:t>
            </a:r>
            <a:r>
              <a:rPr lang="hu-HU" dirty="0" smtClean="0"/>
              <a:t> </a:t>
            </a:r>
            <a:r>
              <a:rPr lang="hu-HU" dirty="0" err="1" smtClean="0"/>
              <a:t>zijn</a:t>
            </a:r>
            <a:r>
              <a:rPr lang="hu-HU" dirty="0" smtClean="0"/>
              <a:t> </a:t>
            </a:r>
            <a:r>
              <a:rPr lang="hu-HU" dirty="0" err="1" smtClean="0"/>
              <a:t>wij</a:t>
            </a:r>
            <a:r>
              <a:rPr lang="hu-HU" dirty="0" smtClean="0"/>
              <a:t>? </a:t>
            </a:r>
            <a:r>
              <a:rPr lang="hu-HU" dirty="0" err="1" smtClean="0"/>
              <a:t>Wat</a:t>
            </a:r>
            <a:r>
              <a:rPr lang="hu-HU" dirty="0" smtClean="0"/>
              <a:t> </a:t>
            </a:r>
            <a:r>
              <a:rPr lang="hu-HU" dirty="0" err="1" smtClean="0"/>
              <a:t>bepaald</a:t>
            </a:r>
            <a:r>
              <a:rPr lang="hu-HU" dirty="0" smtClean="0"/>
              <a:t> </a:t>
            </a:r>
            <a:r>
              <a:rPr lang="hu-HU" dirty="0" err="1" smtClean="0"/>
              <a:t>wie</a:t>
            </a:r>
            <a:r>
              <a:rPr lang="hu-HU" dirty="0" smtClean="0"/>
              <a:t> </a:t>
            </a:r>
            <a:r>
              <a:rPr lang="hu-HU" dirty="0" err="1" smtClean="0"/>
              <a:t>we</a:t>
            </a:r>
            <a:r>
              <a:rPr lang="hu-HU" dirty="0" smtClean="0"/>
              <a:t> </a:t>
            </a:r>
            <a:r>
              <a:rPr lang="hu-HU" dirty="0" err="1" smtClean="0"/>
              <a:t>zijn</a:t>
            </a:r>
            <a:r>
              <a:rPr lang="hu-HU" dirty="0" smtClean="0"/>
              <a:t>?</a:t>
            </a:r>
          </a:p>
          <a:p>
            <a:pPr lvl="1"/>
            <a:r>
              <a:rPr lang="hu-HU" dirty="0" err="1" smtClean="0"/>
              <a:t>Ethniciteit</a:t>
            </a:r>
            <a:endParaRPr lang="hu-HU" dirty="0" smtClean="0"/>
          </a:p>
          <a:p>
            <a:pPr lvl="1"/>
            <a:r>
              <a:rPr lang="hu-HU" dirty="0" err="1" smtClean="0"/>
              <a:t>Cultuur</a:t>
            </a:r>
            <a:endParaRPr lang="hu-HU" dirty="0" smtClean="0"/>
          </a:p>
          <a:p>
            <a:pPr lvl="1"/>
            <a:r>
              <a:rPr lang="hu-HU" dirty="0" err="1" smtClean="0"/>
              <a:t>Kerkgenootschap</a:t>
            </a:r>
            <a:endParaRPr lang="hu-HU" dirty="0" smtClean="0"/>
          </a:p>
          <a:p>
            <a:pPr lvl="1"/>
            <a:r>
              <a:rPr lang="hu-HU" dirty="0" err="1" smtClean="0"/>
              <a:t>Christus</a:t>
            </a:r>
            <a:r>
              <a:rPr lang="hu-HU" dirty="0" smtClean="0"/>
              <a:t>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3. </a:t>
            </a:r>
            <a:r>
              <a:rPr lang="hu-HU" dirty="0" err="1" smtClean="0"/>
              <a:t>Missionaire</a:t>
            </a:r>
            <a:r>
              <a:rPr lang="hu-HU" dirty="0" smtClean="0"/>
              <a:t> </a:t>
            </a:r>
            <a:r>
              <a:rPr lang="hu-HU" dirty="0" err="1" smtClean="0"/>
              <a:t>uitdagingen</a:t>
            </a:r>
            <a:r>
              <a:rPr lang="hu-HU" dirty="0" smtClean="0"/>
              <a:t> (</a:t>
            </a:r>
            <a:r>
              <a:rPr lang="hu-HU" dirty="0" err="1" smtClean="0"/>
              <a:t>vv</a:t>
            </a:r>
            <a:r>
              <a:rPr lang="hu-HU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Schaduwen</a:t>
            </a:r>
            <a:r>
              <a:rPr lang="hu-HU" dirty="0" smtClean="0"/>
              <a:t> van </a:t>
            </a:r>
            <a:r>
              <a:rPr lang="hu-HU" dirty="0" err="1" smtClean="0"/>
              <a:t>het</a:t>
            </a:r>
            <a:r>
              <a:rPr lang="hu-HU" dirty="0" smtClean="0"/>
              <a:t> </a:t>
            </a:r>
            <a:r>
              <a:rPr lang="hu-HU" dirty="0" err="1" smtClean="0"/>
              <a:t>verleden</a:t>
            </a:r>
            <a:endParaRPr lang="hu-HU" dirty="0" smtClean="0"/>
          </a:p>
          <a:p>
            <a:r>
              <a:rPr lang="hu-HU" dirty="0" err="1" smtClean="0"/>
              <a:t>Rand-</a:t>
            </a:r>
            <a:r>
              <a:rPr lang="hu-HU" dirty="0" smtClean="0"/>
              <a:t> en </a:t>
            </a:r>
            <a:r>
              <a:rPr lang="hu-HU" dirty="0" err="1" smtClean="0"/>
              <a:t>buitenkerkelijken</a:t>
            </a:r>
            <a:endParaRPr lang="hu-HU" dirty="0" smtClean="0"/>
          </a:p>
          <a:p>
            <a:r>
              <a:rPr lang="hu-HU" dirty="0" err="1" smtClean="0"/>
              <a:t>Centrale</a:t>
            </a:r>
            <a:r>
              <a:rPr lang="hu-HU" dirty="0" smtClean="0"/>
              <a:t> </a:t>
            </a:r>
            <a:r>
              <a:rPr lang="hu-HU" dirty="0" err="1" smtClean="0"/>
              <a:t>rol</a:t>
            </a:r>
            <a:r>
              <a:rPr lang="hu-HU" dirty="0" smtClean="0"/>
              <a:t> van </a:t>
            </a:r>
            <a:r>
              <a:rPr lang="hu-HU" dirty="0" err="1" smtClean="0"/>
              <a:t>predikant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4. </a:t>
            </a:r>
            <a:r>
              <a:rPr lang="hu-HU" dirty="0" err="1" smtClean="0"/>
              <a:t>Toekomstperspectieven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„</a:t>
            </a:r>
            <a:r>
              <a:rPr lang="hu-HU" dirty="0" err="1" smtClean="0"/>
              <a:t>A</a:t>
            </a:r>
            <a:r>
              <a:rPr lang="hu-HU" dirty="0" err="1" smtClean="0"/>
              <a:t>mbassadeurs</a:t>
            </a:r>
            <a:r>
              <a:rPr lang="hu-HU" dirty="0" smtClean="0"/>
              <a:t> van </a:t>
            </a:r>
            <a:r>
              <a:rPr lang="hu-HU" dirty="0" err="1" smtClean="0"/>
              <a:t>verzoening</a:t>
            </a:r>
            <a:r>
              <a:rPr lang="hu-HU" dirty="0" smtClean="0"/>
              <a:t>” </a:t>
            </a:r>
          </a:p>
          <a:p>
            <a:pPr lvl="1"/>
            <a:r>
              <a:rPr lang="hu-HU" dirty="0" err="1" smtClean="0"/>
              <a:t>samenwerking</a:t>
            </a:r>
            <a:r>
              <a:rPr lang="hu-HU" dirty="0" smtClean="0"/>
              <a:t> </a:t>
            </a:r>
            <a:r>
              <a:rPr lang="hu-HU" dirty="0" err="1" smtClean="0"/>
              <a:t>bevorderen</a:t>
            </a:r>
            <a:endParaRPr lang="hu-HU" dirty="0" smtClean="0"/>
          </a:p>
          <a:p>
            <a:pPr lvl="1"/>
            <a:r>
              <a:rPr lang="hu-HU" dirty="0" err="1" smtClean="0"/>
              <a:t>Verscheidenheid</a:t>
            </a:r>
            <a:r>
              <a:rPr lang="hu-HU" dirty="0" smtClean="0"/>
              <a:t> </a:t>
            </a:r>
            <a:r>
              <a:rPr lang="hu-HU" dirty="0" err="1" smtClean="0"/>
              <a:t>als</a:t>
            </a:r>
            <a:r>
              <a:rPr lang="hu-HU" dirty="0" smtClean="0"/>
              <a:t> </a:t>
            </a:r>
            <a:r>
              <a:rPr lang="hu-HU" dirty="0" err="1" smtClean="0"/>
              <a:t>gave</a:t>
            </a:r>
            <a:r>
              <a:rPr lang="hu-HU" dirty="0" smtClean="0"/>
              <a:t> en </a:t>
            </a:r>
            <a:r>
              <a:rPr lang="hu-HU" dirty="0" err="1" smtClean="0"/>
              <a:t>opgave</a:t>
            </a:r>
            <a:endParaRPr lang="hu-HU" dirty="0" smtClean="0"/>
          </a:p>
          <a:p>
            <a:r>
              <a:rPr lang="hu-HU" dirty="0" err="1" smtClean="0"/>
              <a:t>Kadertraining</a:t>
            </a:r>
            <a:r>
              <a:rPr lang="hu-HU" dirty="0" smtClean="0"/>
              <a:t>: </a:t>
            </a:r>
            <a:r>
              <a:rPr lang="hu-HU" dirty="0" err="1" smtClean="0"/>
              <a:t>Centrale</a:t>
            </a:r>
            <a:r>
              <a:rPr lang="hu-HU" dirty="0" smtClean="0"/>
              <a:t> </a:t>
            </a:r>
            <a:r>
              <a:rPr lang="hu-HU" dirty="0" err="1" smtClean="0"/>
              <a:t>rol</a:t>
            </a:r>
            <a:r>
              <a:rPr lang="hu-HU" dirty="0" smtClean="0"/>
              <a:t> van </a:t>
            </a:r>
            <a:r>
              <a:rPr lang="hu-HU" dirty="0" err="1" smtClean="0"/>
              <a:t>predikant</a:t>
            </a:r>
            <a:r>
              <a:rPr lang="hu-HU" dirty="0" smtClean="0"/>
              <a:t> </a:t>
            </a:r>
          </a:p>
          <a:p>
            <a:pPr lvl="1"/>
            <a:r>
              <a:rPr lang="hu-HU" dirty="0" err="1" smtClean="0"/>
              <a:t>Eenzaamheid</a:t>
            </a:r>
            <a:r>
              <a:rPr lang="hu-HU" dirty="0" smtClean="0"/>
              <a:t>: </a:t>
            </a:r>
            <a:r>
              <a:rPr lang="hu-HU" dirty="0" err="1" smtClean="0"/>
              <a:t>bemoediging</a:t>
            </a:r>
            <a:endParaRPr lang="hu-HU" dirty="0" smtClean="0"/>
          </a:p>
          <a:p>
            <a:pPr lvl="1"/>
            <a:r>
              <a:rPr lang="hu-HU" dirty="0" err="1" smtClean="0"/>
              <a:t>Bijscholing</a:t>
            </a:r>
            <a:endParaRPr lang="hu-HU" dirty="0" smtClean="0"/>
          </a:p>
          <a:p>
            <a:pPr lvl="1"/>
            <a:r>
              <a:rPr lang="hu-HU" dirty="0" err="1" smtClean="0"/>
              <a:t>Toerusting</a:t>
            </a:r>
            <a:r>
              <a:rPr lang="hu-HU" dirty="0" smtClean="0"/>
              <a:t> van </a:t>
            </a:r>
            <a:r>
              <a:rPr lang="hu-HU" dirty="0" err="1" smtClean="0"/>
              <a:t>gemeenteleden</a:t>
            </a:r>
            <a:endParaRPr lang="hu-HU" dirty="0" smtClean="0"/>
          </a:p>
          <a:p>
            <a:r>
              <a:rPr lang="hu-HU" dirty="0" err="1" smtClean="0"/>
              <a:t>Duurzaamheid</a:t>
            </a:r>
            <a:r>
              <a:rPr lang="hu-HU" dirty="0" smtClean="0"/>
              <a:t> </a:t>
            </a:r>
            <a:r>
              <a:rPr lang="hu-HU" dirty="0" err="1" smtClean="0"/>
              <a:t>bevorderen</a:t>
            </a:r>
            <a:r>
              <a:rPr lang="hu-HU" dirty="0" smtClean="0"/>
              <a:t>, </a:t>
            </a:r>
            <a:r>
              <a:rPr lang="hu-HU" dirty="0" err="1" smtClean="0"/>
              <a:t>strukturele</a:t>
            </a:r>
            <a:r>
              <a:rPr lang="hu-HU" dirty="0" smtClean="0"/>
              <a:t> </a:t>
            </a:r>
            <a:r>
              <a:rPr lang="hu-HU" dirty="0" err="1" smtClean="0"/>
              <a:t>hulp</a:t>
            </a:r>
            <a:endParaRPr lang="hu-HU" dirty="0" smtClean="0"/>
          </a:p>
          <a:p>
            <a:r>
              <a:rPr lang="hu-HU" dirty="0" err="1" smtClean="0"/>
              <a:t>Missionaire</a:t>
            </a:r>
            <a:r>
              <a:rPr lang="hu-HU" dirty="0" smtClean="0"/>
              <a:t> </a:t>
            </a:r>
            <a:r>
              <a:rPr lang="hu-HU" dirty="0" err="1" smtClean="0"/>
              <a:t>spiritualiteit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5. </a:t>
            </a:r>
            <a:r>
              <a:rPr lang="hu-HU" dirty="0" err="1" smtClean="0"/>
              <a:t>Conclusie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Nieuwe</a:t>
            </a:r>
            <a:r>
              <a:rPr lang="hu-HU" dirty="0" smtClean="0"/>
              <a:t> </a:t>
            </a:r>
            <a:r>
              <a:rPr lang="hu-HU" dirty="0" err="1" smtClean="0"/>
              <a:t>visie</a:t>
            </a:r>
            <a:r>
              <a:rPr lang="hu-HU" dirty="0" smtClean="0"/>
              <a:t> </a:t>
            </a:r>
            <a:r>
              <a:rPr lang="hu-HU" dirty="0" err="1" smtClean="0"/>
              <a:t>nodig</a:t>
            </a:r>
            <a:r>
              <a:rPr lang="hu-HU" dirty="0" smtClean="0"/>
              <a:t>: </a:t>
            </a:r>
            <a:r>
              <a:rPr lang="hu-HU" dirty="0" err="1" smtClean="0"/>
              <a:t>Antiochie</a:t>
            </a:r>
            <a:r>
              <a:rPr lang="hu-HU" dirty="0" smtClean="0"/>
              <a:t> </a:t>
            </a:r>
            <a:r>
              <a:rPr lang="hu-HU" dirty="0" err="1" smtClean="0"/>
              <a:t>model</a:t>
            </a:r>
            <a:endParaRPr lang="hu-HU" dirty="0" smtClean="0"/>
          </a:p>
          <a:p>
            <a:r>
              <a:rPr lang="hu-HU" dirty="0" err="1" smtClean="0"/>
              <a:t>Gezamenlijke</a:t>
            </a:r>
            <a:r>
              <a:rPr lang="hu-HU" dirty="0" smtClean="0"/>
              <a:t> </a:t>
            </a:r>
            <a:r>
              <a:rPr lang="hu-HU" dirty="0" err="1" smtClean="0"/>
              <a:t>uitdagingen</a:t>
            </a:r>
            <a:endParaRPr lang="hu-HU" dirty="0" smtClean="0"/>
          </a:p>
          <a:p>
            <a:pPr lvl="1"/>
            <a:r>
              <a:rPr lang="hu-HU" dirty="0" smtClean="0"/>
              <a:t>Samen </a:t>
            </a:r>
            <a:r>
              <a:rPr lang="hu-HU" dirty="0" err="1" smtClean="0"/>
              <a:t>zoeken</a:t>
            </a:r>
            <a:r>
              <a:rPr lang="hu-HU" dirty="0" smtClean="0"/>
              <a:t> </a:t>
            </a:r>
            <a:r>
              <a:rPr lang="hu-HU" dirty="0" err="1" smtClean="0"/>
              <a:t>naar</a:t>
            </a:r>
            <a:r>
              <a:rPr lang="hu-HU" dirty="0" smtClean="0"/>
              <a:t> </a:t>
            </a:r>
            <a:r>
              <a:rPr lang="hu-HU" dirty="0" err="1" smtClean="0"/>
              <a:t>antwoorden</a:t>
            </a:r>
            <a:endParaRPr lang="hu-HU" dirty="0" smtClean="0"/>
          </a:p>
          <a:p>
            <a:pPr lvl="1"/>
            <a:r>
              <a:rPr lang="hu-HU" dirty="0" err="1" smtClean="0"/>
              <a:t>Vorming</a:t>
            </a:r>
            <a:r>
              <a:rPr lang="hu-HU" dirty="0" smtClean="0"/>
              <a:t> </a:t>
            </a:r>
            <a:r>
              <a:rPr lang="hu-HU" dirty="0" err="1" smtClean="0"/>
              <a:t>vereist</a:t>
            </a:r>
            <a:r>
              <a:rPr lang="hu-HU" dirty="0" smtClean="0"/>
              <a:t> </a:t>
            </a:r>
            <a:r>
              <a:rPr lang="hu-HU" dirty="0" err="1" smtClean="0"/>
              <a:t>bereidheid</a:t>
            </a:r>
            <a:r>
              <a:rPr lang="hu-HU" dirty="0" smtClean="0"/>
              <a:t> </a:t>
            </a:r>
            <a:r>
              <a:rPr lang="hu-HU" dirty="0" err="1" smtClean="0"/>
              <a:t>veranderd</a:t>
            </a:r>
            <a:r>
              <a:rPr lang="hu-HU" dirty="0" smtClean="0"/>
              <a:t> te </a:t>
            </a:r>
            <a:r>
              <a:rPr lang="hu-HU" dirty="0" err="1" smtClean="0"/>
              <a:t>worden</a:t>
            </a:r>
            <a:endParaRPr lang="hu-HU" dirty="0" smtClean="0"/>
          </a:p>
          <a:p>
            <a:pPr lvl="1"/>
            <a:r>
              <a:rPr lang="hu-HU" dirty="0" err="1" smtClean="0"/>
              <a:t>Wederzijds</a:t>
            </a:r>
            <a:r>
              <a:rPr lang="hu-HU" dirty="0" smtClean="0"/>
              <a:t> </a:t>
            </a:r>
            <a:r>
              <a:rPr lang="hu-HU" dirty="0" err="1" smtClean="0"/>
              <a:t>leren</a:t>
            </a:r>
            <a:endParaRPr lang="hu-HU" dirty="0" smtClean="0"/>
          </a:p>
          <a:p>
            <a:r>
              <a:rPr lang="hu-HU" dirty="0" err="1" smtClean="0"/>
              <a:t>Gezamenlijk</a:t>
            </a:r>
            <a:r>
              <a:rPr lang="hu-HU" dirty="0" smtClean="0"/>
              <a:t> </a:t>
            </a:r>
            <a:r>
              <a:rPr lang="hu-HU" dirty="0" err="1" smtClean="0"/>
              <a:t>een</a:t>
            </a:r>
            <a:r>
              <a:rPr lang="hu-HU" dirty="0" smtClean="0"/>
              <a:t> </a:t>
            </a:r>
            <a:r>
              <a:rPr lang="hu-HU" dirty="0" err="1" smtClean="0"/>
              <a:t>weg</a:t>
            </a:r>
            <a:r>
              <a:rPr lang="hu-HU" dirty="0" smtClean="0"/>
              <a:t> </a:t>
            </a:r>
            <a:r>
              <a:rPr lang="hu-HU" dirty="0" err="1" smtClean="0"/>
              <a:t>gaan</a:t>
            </a:r>
            <a:endParaRPr lang="hu-HU" dirty="0" smtClean="0"/>
          </a:p>
          <a:p>
            <a:pPr lvl="1"/>
            <a:r>
              <a:rPr lang="hu-HU" dirty="0" err="1" smtClean="0"/>
              <a:t>Deel</a:t>
            </a:r>
            <a:r>
              <a:rPr lang="hu-HU" dirty="0" smtClean="0"/>
              <a:t> van </a:t>
            </a:r>
            <a:r>
              <a:rPr lang="hu-HU" dirty="0" err="1" smtClean="0"/>
              <a:t>veelkleurige</a:t>
            </a:r>
            <a:r>
              <a:rPr lang="hu-HU" dirty="0" smtClean="0"/>
              <a:t> </a:t>
            </a:r>
            <a:r>
              <a:rPr lang="hu-HU" dirty="0" err="1" smtClean="0"/>
              <a:t>wereldchristendom</a:t>
            </a:r>
            <a:endParaRPr lang="hu-HU" dirty="0" smtClean="0"/>
          </a:p>
          <a:p>
            <a:pPr lvl="1"/>
            <a:r>
              <a:rPr lang="hu-HU" dirty="0" err="1" smtClean="0"/>
              <a:t>Unieke</a:t>
            </a:r>
            <a:r>
              <a:rPr lang="hu-HU" dirty="0" smtClean="0"/>
              <a:t> </a:t>
            </a:r>
            <a:r>
              <a:rPr lang="hu-HU" dirty="0" err="1" smtClean="0"/>
              <a:t>mogelijkheid</a:t>
            </a:r>
            <a:r>
              <a:rPr lang="hu-HU" dirty="0" smtClean="0"/>
              <a:t> </a:t>
            </a:r>
            <a:r>
              <a:rPr lang="hu-HU" dirty="0" err="1" smtClean="0"/>
              <a:t>elkaar</a:t>
            </a:r>
            <a:r>
              <a:rPr lang="hu-HU" dirty="0" smtClean="0"/>
              <a:t> te </a:t>
            </a:r>
            <a:r>
              <a:rPr lang="hu-HU" dirty="0" err="1" smtClean="0"/>
              <a:t>verrijken</a:t>
            </a:r>
            <a:r>
              <a:rPr lang="hu-HU" dirty="0" smtClean="0"/>
              <a:t> en </a:t>
            </a:r>
            <a:r>
              <a:rPr lang="hu-HU" dirty="0" err="1" smtClean="0"/>
              <a:t>nieuwe</a:t>
            </a:r>
            <a:r>
              <a:rPr lang="hu-HU" dirty="0" smtClean="0"/>
              <a:t> </a:t>
            </a:r>
            <a:r>
              <a:rPr lang="hu-HU" dirty="0" err="1" smtClean="0"/>
              <a:t>aspekten</a:t>
            </a:r>
            <a:r>
              <a:rPr lang="hu-HU" dirty="0" smtClean="0"/>
              <a:t> van </a:t>
            </a:r>
            <a:r>
              <a:rPr lang="hu-HU" dirty="0" err="1" smtClean="0"/>
              <a:t>Gods</a:t>
            </a:r>
            <a:r>
              <a:rPr lang="hu-HU" dirty="0" smtClean="0"/>
              <a:t> </a:t>
            </a:r>
            <a:r>
              <a:rPr lang="hu-HU" dirty="0" err="1" smtClean="0"/>
              <a:t>Koninkrijk</a:t>
            </a:r>
            <a:r>
              <a:rPr lang="hu-HU" smtClean="0"/>
              <a:t> te leren</a:t>
            </a:r>
            <a:r>
              <a:rPr lang="hu-HU" dirty="0" smtClean="0"/>
              <a:t> </a:t>
            </a:r>
            <a:r>
              <a:rPr lang="hu-HU" dirty="0" err="1" smtClean="0"/>
              <a:t>kennen</a:t>
            </a:r>
            <a:r>
              <a:rPr lang="hu-HU" dirty="0" smtClean="0"/>
              <a:t>: </a:t>
            </a:r>
            <a:r>
              <a:rPr lang="hu-HU" dirty="0" err="1" smtClean="0"/>
              <a:t>Opwekkend</a:t>
            </a:r>
            <a:r>
              <a:rPr lang="hu-HU" dirty="0" smtClean="0"/>
              <a:t>!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Aanleiding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Veel</a:t>
            </a:r>
            <a:r>
              <a:rPr lang="en-US" dirty="0" smtClean="0"/>
              <a:t> </a:t>
            </a:r>
            <a:r>
              <a:rPr lang="en-US" dirty="0" err="1" smtClean="0"/>
              <a:t>persoonlijke</a:t>
            </a:r>
            <a:r>
              <a:rPr lang="en-US" dirty="0" smtClean="0"/>
              <a:t> </a:t>
            </a:r>
            <a:r>
              <a:rPr lang="en-US" dirty="0" err="1" smtClean="0"/>
              <a:t>contacten</a:t>
            </a:r>
            <a:endParaRPr lang="en-US" dirty="0" smtClean="0"/>
          </a:p>
          <a:p>
            <a:r>
              <a:rPr lang="en-US" dirty="0" smtClean="0"/>
              <a:t>GZB </a:t>
            </a:r>
            <a:r>
              <a:rPr lang="en-US" dirty="0" err="1" smtClean="0"/>
              <a:t>deputatiewerk</a:t>
            </a:r>
            <a:endParaRPr lang="en-US" dirty="0" smtClean="0"/>
          </a:p>
          <a:p>
            <a:r>
              <a:rPr lang="en-US" dirty="0" smtClean="0"/>
              <a:t>“Berg </a:t>
            </a:r>
            <a:r>
              <a:rPr lang="en-US" dirty="0" err="1" smtClean="0"/>
              <a:t>naar</a:t>
            </a:r>
            <a:r>
              <a:rPr lang="en-US" dirty="0" smtClean="0"/>
              <a:t> Mohammed”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Gemeentecontacten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Veranderde</a:t>
            </a:r>
            <a:r>
              <a:rPr lang="en-US" dirty="0" smtClean="0"/>
              <a:t> </a:t>
            </a:r>
            <a:r>
              <a:rPr lang="en-US" dirty="0" err="1" smtClean="0"/>
              <a:t>situatie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/</a:t>
            </a:r>
            <a:r>
              <a:rPr lang="en-US" dirty="0" err="1" smtClean="0"/>
              <a:t>na</a:t>
            </a:r>
            <a:r>
              <a:rPr lang="en-US" dirty="0" smtClean="0"/>
              <a:t> 1989</a:t>
            </a:r>
          </a:p>
          <a:p>
            <a:r>
              <a:rPr lang="en-US" dirty="0" err="1" smtClean="0"/>
              <a:t>Aanvankelijke</a:t>
            </a:r>
            <a:r>
              <a:rPr lang="en-US" dirty="0" smtClean="0"/>
              <a:t> </a:t>
            </a:r>
            <a:r>
              <a:rPr lang="en-US" dirty="0" err="1" smtClean="0"/>
              <a:t>euforie</a:t>
            </a:r>
            <a:r>
              <a:rPr lang="en-US" dirty="0" smtClean="0"/>
              <a:t> </a:t>
            </a:r>
            <a:r>
              <a:rPr lang="en-US" dirty="0" err="1" smtClean="0"/>
              <a:t>weg</a:t>
            </a:r>
            <a:r>
              <a:rPr lang="en-US" dirty="0" smtClean="0"/>
              <a:t>, in “</a:t>
            </a:r>
            <a:r>
              <a:rPr lang="en-US" dirty="0" err="1" smtClean="0"/>
              <a:t>Oost</a:t>
            </a:r>
            <a:r>
              <a:rPr lang="en-US" dirty="0" smtClean="0"/>
              <a:t>” en “West”</a:t>
            </a:r>
          </a:p>
          <a:p>
            <a:r>
              <a:rPr lang="en-US" dirty="0" err="1" smtClean="0"/>
              <a:t>Gezamenlijke</a:t>
            </a:r>
            <a:r>
              <a:rPr lang="en-US" dirty="0" smtClean="0"/>
              <a:t> </a:t>
            </a:r>
            <a:r>
              <a:rPr lang="en-US" dirty="0" err="1" smtClean="0"/>
              <a:t>uitdaging</a:t>
            </a:r>
            <a:r>
              <a:rPr lang="en-US" dirty="0" smtClean="0"/>
              <a:t>: </a:t>
            </a:r>
          </a:p>
          <a:p>
            <a:pPr lvl="1"/>
            <a:r>
              <a:rPr lang="en-US" dirty="0" err="1" smtClean="0"/>
              <a:t>M</a:t>
            </a:r>
            <a:r>
              <a:rPr lang="en-US" dirty="0" err="1" smtClean="0"/>
              <a:t>issionair</a:t>
            </a:r>
            <a:r>
              <a:rPr lang="en-US" dirty="0" smtClean="0"/>
              <a:t> </a:t>
            </a:r>
            <a:r>
              <a:rPr lang="en-US" dirty="0" err="1" smtClean="0"/>
              <a:t>gemeentezijn</a:t>
            </a:r>
            <a:r>
              <a:rPr lang="en-US" dirty="0" smtClean="0"/>
              <a:t> in </a:t>
            </a:r>
            <a:r>
              <a:rPr lang="en-US" dirty="0" err="1" smtClean="0"/>
              <a:t>Europa</a:t>
            </a:r>
            <a:r>
              <a:rPr lang="en-US" dirty="0" smtClean="0"/>
              <a:t> in 21e </a:t>
            </a:r>
            <a:r>
              <a:rPr lang="en-US" dirty="0" err="1" smtClean="0"/>
              <a:t>eeuw</a:t>
            </a:r>
            <a:endParaRPr lang="en-US" dirty="0" smtClean="0"/>
          </a:p>
          <a:p>
            <a:pPr lvl="1"/>
            <a:r>
              <a:rPr lang="en-US" dirty="0" err="1" smtClean="0"/>
              <a:t>Overgang</a:t>
            </a:r>
            <a:r>
              <a:rPr lang="en-US" dirty="0" smtClean="0"/>
              <a:t> Christendom </a:t>
            </a:r>
            <a:r>
              <a:rPr lang="en-US" dirty="0" err="1" smtClean="0"/>
              <a:t>naar</a:t>
            </a:r>
            <a:r>
              <a:rPr lang="en-US" dirty="0" smtClean="0"/>
              <a:t> Post-Christendom </a:t>
            </a:r>
            <a:r>
              <a:rPr lang="en-US" dirty="0" err="1" smtClean="0"/>
              <a:t>tijdperk</a:t>
            </a: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Doel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Platform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uitwisseling</a:t>
            </a:r>
            <a:r>
              <a:rPr lang="en-US" dirty="0" smtClean="0"/>
              <a:t> van </a:t>
            </a:r>
            <a:r>
              <a:rPr lang="en-US" dirty="0" err="1" smtClean="0"/>
              <a:t>ervaringen</a:t>
            </a:r>
            <a:r>
              <a:rPr lang="en-US" dirty="0" smtClean="0"/>
              <a:t> </a:t>
            </a:r>
            <a:r>
              <a:rPr lang="en-US" dirty="0" err="1" smtClean="0"/>
              <a:t>creeren</a:t>
            </a:r>
            <a:r>
              <a:rPr lang="en-US" dirty="0" smtClean="0"/>
              <a:t>: </a:t>
            </a:r>
            <a:r>
              <a:rPr lang="en-US" dirty="0" err="1" smtClean="0"/>
              <a:t>verslagen</a:t>
            </a:r>
            <a:r>
              <a:rPr lang="en-US" dirty="0" smtClean="0"/>
              <a:t>!</a:t>
            </a:r>
            <a:endParaRPr lang="en-US" dirty="0" smtClean="0"/>
          </a:p>
          <a:p>
            <a:r>
              <a:rPr lang="en-US" dirty="0" err="1" smtClean="0"/>
              <a:t>Uw</a:t>
            </a:r>
            <a:r>
              <a:rPr lang="en-US" dirty="0" smtClean="0"/>
              <a:t> </a:t>
            </a:r>
            <a:r>
              <a:rPr lang="en-US" dirty="0" err="1" smtClean="0"/>
              <a:t>vragen</a:t>
            </a:r>
            <a:r>
              <a:rPr lang="en-US" dirty="0" smtClean="0"/>
              <a:t> en </a:t>
            </a:r>
            <a:r>
              <a:rPr lang="en-US" dirty="0" err="1" smtClean="0"/>
              <a:t>verlegenheid</a:t>
            </a:r>
            <a:r>
              <a:rPr lang="en-US" dirty="0" smtClean="0"/>
              <a:t> in </a:t>
            </a:r>
            <a:r>
              <a:rPr lang="en-US" dirty="0" err="1" smtClean="0"/>
              <a:t>groter</a:t>
            </a:r>
            <a:r>
              <a:rPr lang="en-US" dirty="0" smtClean="0"/>
              <a:t> </a:t>
            </a:r>
            <a:r>
              <a:rPr lang="en-US" dirty="0" err="1" smtClean="0"/>
              <a:t>kader</a:t>
            </a:r>
            <a:r>
              <a:rPr lang="en-US" dirty="0" smtClean="0"/>
              <a:t> </a:t>
            </a:r>
            <a:r>
              <a:rPr lang="en-US" dirty="0" err="1" smtClean="0"/>
              <a:t>plaatsen</a:t>
            </a:r>
            <a:r>
              <a:rPr lang="en-US" dirty="0" smtClean="0"/>
              <a:t>, </a:t>
            </a:r>
            <a:r>
              <a:rPr lang="en-US" dirty="0" err="1" smtClean="0"/>
              <a:t>zo</a:t>
            </a:r>
            <a:r>
              <a:rPr lang="en-US" dirty="0" smtClean="0"/>
              <a:t> </a:t>
            </a:r>
            <a:r>
              <a:rPr lang="en-US" dirty="0" err="1" smtClean="0"/>
              <a:t>meer</a:t>
            </a:r>
            <a:r>
              <a:rPr lang="en-US" dirty="0" smtClean="0"/>
              <a:t> </a:t>
            </a:r>
            <a:r>
              <a:rPr lang="en-US" dirty="0" err="1" smtClean="0"/>
              <a:t>begrip</a:t>
            </a:r>
            <a:r>
              <a:rPr lang="en-US" dirty="0" smtClean="0"/>
              <a:t> </a:t>
            </a:r>
            <a:r>
              <a:rPr lang="en-US" dirty="0" err="1" smtClean="0"/>
              <a:t>kweken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complexheid</a:t>
            </a:r>
            <a:endParaRPr lang="en-US" dirty="0" smtClean="0"/>
          </a:p>
          <a:p>
            <a:r>
              <a:rPr lang="en-US" dirty="0" err="1" smtClean="0"/>
              <a:t>Samen</a:t>
            </a:r>
            <a:r>
              <a:rPr lang="en-US" dirty="0" smtClean="0"/>
              <a:t> </a:t>
            </a:r>
            <a:r>
              <a:rPr lang="en-US" dirty="0" err="1" smtClean="0"/>
              <a:t>leren</a:t>
            </a:r>
            <a:endParaRPr lang="en-US" dirty="0" smtClean="0"/>
          </a:p>
          <a:p>
            <a:pPr lvl="1"/>
            <a:r>
              <a:rPr lang="en-US" dirty="0" smtClean="0"/>
              <a:t>Van </a:t>
            </a:r>
            <a:r>
              <a:rPr lang="en-US" dirty="0" err="1" smtClean="0"/>
              <a:t>elkaar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commissies</a:t>
            </a:r>
            <a:r>
              <a:rPr lang="en-US" dirty="0" smtClean="0"/>
              <a:t>, </a:t>
            </a:r>
            <a:r>
              <a:rPr lang="en-US" dirty="0" err="1" smtClean="0"/>
              <a:t>kerkelijke</a:t>
            </a:r>
            <a:r>
              <a:rPr lang="en-US" dirty="0" smtClean="0"/>
              <a:t> </a:t>
            </a:r>
            <a:r>
              <a:rPr lang="en-US" dirty="0" err="1" smtClean="0"/>
              <a:t>gemeenten</a:t>
            </a:r>
            <a:endParaRPr lang="en-US" dirty="0" smtClean="0"/>
          </a:p>
          <a:p>
            <a:pPr lvl="1"/>
            <a:r>
              <a:rPr lang="en-US" dirty="0" smtClean="0"/>
              <a:t>Van de </a:t>
            </a:r>
            <a:r>
              <a:rPr lang="en-US" dirty="0" err="1" smtClean="0"/>
              <a:t>situatie</a:t>
            </a:r>
            <a:r>
              <a:rPr lang="en-US" dirty="0" smtClean="0"/>
              <a:t> in H, RO, NL</a:t>
            </a:r>
          </a:p>
          <a:p>
            <a:pPr lvl="1"/>
            <a:r>
              <a:rPr lang="en-US" dirty="0" smtClean="0"/>
              <a:t>Van God’s </a:t>
            </a:r>
            <a:r>
              <a:rPr lang="en-US" dirty="0" err="1" smtClean="0"/>
              <a:t>taak</a:t>
            </a:r>
            <a:r>
              <a:rPr lang="en-US" dirty="0" smtClean="0"/>
              <a:t> en </a:t>
            </a:r>
            <a:r>
              <a:rPr lang="en-US" dirty="0" err="1" smtClean="0"/>
              <a:t>roeping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ons</a:t>
            </a:r>
            <a:r>
              <a:rPr lang="en-US" dirty="0" smtClean="0"/>
              <a:t> in </a:t>
            </a:r>
            <a:r>
              <a:rPr lang="en-US" dirty="0" err="1" smtClean="0"/>
              <a:t>deze</a:t>
            </a:r>
            <a:r>
              <a:rPr lang="en-US" dirty="0" smtClean="0"/>
              <a:t> </a:t>
            </a:r>
            <a:r>
              <a:rPr lang="en-US" dirty="0" err="1" smtClean="0"/>
              <a:t>wereld</a:t>
            </a:r>
            <a:endParaRPr lang="en-US" dirty="0" smtClean="0"/>
          </a:p>
          <a:p>
            <a:r>
              <a:rPr lang="en-US" dirty="0" err="1" smtClean="0"/>
              <a:t>S</a:t>
            </a:r>
            <a:r>
              <a:rPr lang="en-US" dirty="0" err="1" smtClean="0"/>
              <a:t>toorzenders</a:t>
            </a:r>
            <a:r>
              <a:rPr lang="en-US" dirty="0" smtClean="0"/>
              <a:t> </a:t>
            </a:r>
            <a:r>
              <a:rPr lang="en-US" dirty="0" err="1" smtClean="0"/>
              <a:t>ontdekken</a:t>
            </a:r>
            <a:r>
              <a:rPr lang="en-US" dirty="0" smtClean="0"/>
              <a:t> in </a:t>
            </a:r>
            <a:r>
              <a:rPr lang="en-US" dirty="0" err="1" smtClean="0"/>
              <a:t>communicatie</a:t>
            </a:r>
            <a:r>
              <a:rPr lang="en-US" dirty="0" smtClean="0"/>
              <a:t> met </a:t>
            </a:r>
            <a:r>
              <a:rPr lang="en-US" dirty="0" err="1" smtClean="0"/>
              <a:t>partnergemeenten</a:t>
            </a:r>
            <a:r>
              <a:rPr lang="en-US" dirty="0" smtClean="0"/>
              <a:t> </a:t>
            </a:r>
            <a:r>
              <a:rPr lang="en-US" dirty="0" err="1" smtClean="0"/>
              <a:t>om</a:t>
            </a:r>
            <a:r>
              <a:rPr lang="en-US" dirty="0" smtClean="0"/>
              <a:t> </a:t>
            </a:r>
            <a:r>
              <a:rPr lang="en-US" dirty="0" err="1" smtClean="0"/>
              <a:t>meer</a:t>
            </a:r>
            <a:r>
              <a:rPr lang="en-US" dirty="0" smtClean="0"/>
              <a:t> van HEN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kunnen</a:t>
            </a:r>
            <a:r>
              <a:rPr lang="en-US" dirty="0" smtClean="0"/>
              <a:t> </a:t>
            </a:r>
            <a:r>
              <a:rPr lang="en-US" dirty="0" err="1" smtClean="0"/>
              <a:t>leren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2. </a:t>
            </a:r>
            <a:r>
              <a:rPr lang="hu-HU" dirty="0" err="1" smtClean="0"/>
              <a:t>Recente</a:t>
            </a:r>
            <a:r>
              <a:rPr lang="hu-HU" dirty="0" smtClean="0"/>
              <a:t> </a:t>
            </a:r>
            <a:r>
              <a:rPr lang="hu-HU" dirty="0" err="1" smtClean="0"/>
              <a:t>ontwikkelingen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Midden-</a:t>
            </a:r>
            <a:r>
              <a:rPr lang="hu-HU" dirty="0" smtClean="0"/>
              <a:t> en </a:t>
            </a:r>
            <a:r>
              <a:rPr lang="hu-HU" dirty="0" err="1" smtClean="0"/>
              <a:t>Oost-Europa</a:t>
            </a:r>
            <a:r>
              <a:rPr lang="hu-HU" dirty="0" smtClean="0"/>
              <a:t> </a:t>
            </a:r>
            <a:r>
              <a:rPr lang="hu-HU" dirty="0" err="1" smtClean="0"/>
              <a:t>voor</a:t>
            </a:r>
            <a:r>
              <a:rPr lang="hu-HU" dirty="0" smtClean="0"/>
              <a:t> </a:t>
            </a:r>
            <a:r>
              <a:rPr lang="hu-HU" dirty="0" err="1" smtClean="0"/>
              <a:t>en</a:t>
            </a:r>
            <a:r>
              <a:rPr lang="hu-HU" dirty="0" smtClean="0"/>
              <a:t> na 1989</a:t>
            </a:r>
          </a:p>
          <a:p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zendingsbeweging</a:t>
            </a:r>
            <a:r>
              <a:rPr lang="hu-HU" dirty="0" smtClean="0"/>
              <a:t> </a:t>
            </a:r>
            <a:r>
              <a:rPr lang="hu-HU" dirty="0" err="1" smtClean="0"/>
              <a:t>wereldwijd</a:t>
            </a:r>
            <a:r>
              <a:rPr lang="hu-HU" dirty="0" smtClean="0"/>
              <a:t> </a:t>
            </a:r>
            <a:r>
              <a:rPr lang="hu-HU" dirty="0" err="1" smtClean="0"/>
              <a:t>voor</a:t>
            </a:r>
            <a:r>
              <a:rPr lang="hu-HU" dirty="0" smtClean="0"/>
              <a:t> en na 1e </a:t>
            </a:r>
            <a:r>
              <a:rPr lang="hu-HU" dirty="0" err="1" smtClean="0"/>
              <a:t>wereldoorlog</a:t>
            </a:r>
            <a:r>
              <a:rPr lang="hu-HU" dirty="0" smtClean="0"/>
              <a:t>: </a:t>
            </a:r>
            <a:r>
              <a:rPr lang="hu-HU" dirty="0" err="1" smtClean="0"/>
              <a:t>grote</a:t>
            </a:r>
            <a:r>
              <a:rPr lang="hu-HU" dirty="0" smtClean="0"/>
              <a:t> </a:t>
            </a:r>
            <a:r>
              <a:rPr lang="hu-HU" dirty="0" err="1" smtClean="0"/>
              <a:t>consequentie</a:t>
            </a:r>
            <a:r>
              <a:rPr lang="hu-HU" dirty="0" smtClean="0"/>
              <a:t> </a:t>
            </a:r>
            <a:r>
              <a:rPr lang="hu-HU" dirty="0" err="1" smtClean="0"/>
              <a:t>voor</a:t>
            </a:r>
            <a:r>
              <a:rPr lang="hu-HU" dirty="0" smtClean="0"/>
              <a:t> </a:t>
            </a:r>
            <a:r>
              <a:rPr lang="hu-HU" dirty="0" err="1" smtClean="0"/>
              <a:t>Europa</a:t>
            </a:r>
            <a:r>
              <a:rPr lang="hu-HU" dirty="0" smtClean="0"/>
              <a:t>!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err="1" smtClean="0"/>
              <a:t>Ontwikkelingen</a:t>
            </a:r>
            <a:r>
              <a:rPr lang="hu-HU" dirty="0" smtClean="0"/>
              <a:t> </a:t>
            </a:r>
            <a:r>
              <a:rPr lang="hu-HU" dirty="0" err="1" smtClean="0"/>
              <a:t>voor</a:t>
            </a:r>
            <a:r>
              <a:rPr lang="hu-HU" dirty="0" smtClean="0"/>
              <a:t> 1989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Individuele</a:t>
            </a:r>
            <a:r>
              <a:rPr lang="hu-HU" dirty="0" smtClean="0"/>
              <a:t> </a:t>
            </a:r>
            <a:r>
              <a:rPr lang="hu-HU" dirty="0" err="1" smtClean="0"/>
              <a:t>contacten</a:t>
            </a:r>
            <a:endParaRPr lang="hu-HU" dirty="0" smtClean="0"/>
          </a:p>
          <a:p>
            <a:r>
              <a:rPr lang="hu-HU" dirty="0" err="1" smtClean="0"/>
              <a:t>Eenrichting</a:t>
            </a:r>
            <a:r>
              <a:rPr lang="hu-HU" dirty="0" smtClean="0"/>
              <a:t> </a:t>
            </a:r>
            <a:r>
              <a:rPr lang="hu-HU" dirty="0" err="1" smtClean="0"/>
              <a:t>verkeer</a:t>
            </a:r>
            <a:r>
              <a:rPr lang="hu-HU" dirty="0" smtClean="0"/>
              <a:t>, van </a:t>
            </a:r>
            <a:r>
              <a:rPr lang="hu-HU" dirty="0" err="1" smtClean="0"/>
              <a:t>Hier</a:t>
            </a:r>
            <a:r>
              <a:rPr lang="hu-HU" dirty="0" smtClean="0"/>
              <a:t> </a:t>
            </a:r>
            <a:r>
              <a:rPr lang="hu-HU" dirty="0" err="1" smtClean="0"/>
              <a:t>naar</a:t>
            </a:r>
            <a:r>
              <a:rPr lang="hu-HU" dirty="0" smtClean="0"/>
              <a:t> </a:t>
            </a:r>
            <a:r>
              <a:rPr lang="hu-HU" dirty="0" err="1" smtClean="0"/>
              <a:t>Daar</a:t>
            </a:r>
            <a:endParaRPr lang="hu-HU" dirty="0" smtClean="0"/>
          </a:p>
          <a:p>
            <a:r>
              <a:rPr lang="hu-HU" dirty="0" smtClean="0"/>
              <a:t>„</a:t>
            </a:r>
            <a:r>
              <a:rPr lang="hu-HU" dirty="0" err="1" smtClean="0"/>
              <a:t>avontuurlijk</a:t>
            </a:r>
            <a:r>
              <a:rPr lang="hu-HU" dirty="0" smtClean="0"/>
              <a:t>”</a:t>
            </a:r>
          </a:p>
          <a:p>
            <a:r>
              <a:rPr lang="hu-HU" dirty="0" err="1" smtClean="0"/>
              <a:t>Diakonaal</a:t>
            </a:r>
            <a:endParaRPr lang="hu-HU" dirty="0" smtClean="0"/>
          </a:p>
          <a:p>
            <a:r>
              <a:rPr lang="hu-HU" dirty="0" smtClean="0"/>
              <a:t>„</a:t>
            </a:r>
            <a:r>
              <a:rPr lang="hu-HU" dirty="0" err="1" smtClean="0"/>
              <a:t>Stille</a:t>
            </a:r>
            <a:r>
              <a:rPr lang="hu-HU" dirty="0" smtClean="0"/>
              <a:t> </a:t>
            </a:r>
            <a:r>
              <a:rPr lang="hu-HU" dirty="0" err="1" smtClean="0"/>
              <a:t>hulp</a:t>
            </a:r>
            <a:r>
              <a:rPr lang="hu-HU" dirty="0" smtClean="0"/>
              <a:t>”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Ontwikkelingen</a:t>
            </a:r>
            <a:r>
              <a:rPr lang="hu-HU" dirty="0" smtClean="0"/>
              <a:t> na 1989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Veel</a:t>
            </a:r>
            <a:r>
              <a:rPr lang="hu-HU" dirty="0" smtClean="0"/>
              <a:t> </a:t>
            </a:r>
            <a:r>
              <a:rPr lang="hu-HU" dirty="0" err="1" smtClean="0"/>
              <a:t>gemeentecontacten</a:t>
            </a:r>
            <a:r>
              <a:rPr lang="hu-HU" dirty="0" smtClean="0"/>
              <a:t> </a:t>
            </a:r>
            <a:r>
              <a:rPr lang="hu-HU" dirty="0" err="1" smtClean="0"/>
              <a:t>gestart</a:t>
            </a:r>
            <a:r>
              <a:rPr lang="hu-HU" dirty="0" smtClean="0"/>
              <a:t>, </a:t>
            </a:r>
            <a:r>
              <a:rPr lang="hu-HU" dirty="0" err="1" smtClean="0"/>
              <a:t>grote</a:t>
            </a:r>
            <a:r>
              <a:rPr lang="hu-HU" dirty="0" smtClean="0"/>
              <a:t> </a:t>
            </a:r>
            <a:r>
              <a:rPr lang="hu-HU" dirty="0" err="1" smtClean="0"/>
              <a:t>response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grote</a:t>
            </a:r>
            <a:r>
              <a:rPr lang="hu-HU" dirty="0" smtClean="0"/>
              <a:t> </a:t>
            </a:r>
            <a:r>
              <a:rPr lang="hu-HU" dirty="0" err="1" smtClean="0"/>
              <a:t>nood</a:t>
            </a:r>
            <a:endParaRPr lang="hu-HU" dirty="0" smtClean="0"/>
          </a:p>
          <a:p>
            <a:r>
              <a:rPr lang="hu-HU" dirty="0" err="1" smtClean="0"/>
              <a:t>Vooral</a:t>
            </a:r>
            <a:r>
              <a:rPr lang="hu-HU" dirty="0" smtClean="0"/>
              <a:t> van </a:t>
            </a:r>
            <a:r>
              <a:rPr lang="hu-HU" dirty="0" err="1" smtClean="0"/>
              <a:t>Hier</a:t>
            </a:r>
            <a:r>
              <a:rPr lang="hu-HU" dirty="0" smtClean="0"/>
              <a:t> </a:t>
            </a:r>
            <a:r>
              <a:rPr lang="hu-HU" dirty="0" err="1" smtClean="0"/>
              <a:t>naar</a:t>
            </a:r>
            <a:r>
              <a:rPr lang="hu-HU" dirty="0" smtClean="0"/>
              <a:t> </a:t>
            </a:r>
            <a:r>
              <a:rPr lang="hu-HU" dirty="0" err="1" smtClean="0"/>
              <a:t>Daar</a:t>
            </a:r>
            <a:r>
              <a:rPr lang="hu-HU" dirty="0" smtClean="0"/>
              <a:t>, </a:t>
            </a:r>
            <a:r>
              <a:rPr lang="hu-HU" dirty="0" err="1" smtClean="0"/>
              <a:t>toch</a:t>
            </a:r>
            <a:r>
              <a:rPr lang="hu-HU" dirty="0" smtClean="0"/>
              <a:t> </a:t>
            </a:r>
            <a:r>
              <a:rPr lang="hu-HU" dirty="0" err="1" smtClean="0"/>
              <a:t>ook</a:t>
            </a:r>
            <a:r>
              <a:rPr lang="hu-HU" dirty="0" smtClean="0"/>
              <a:t> </a:t>
            </a:r>
            <a:r>
              <a:rPr lang="hu-HU" dirty="0" err="1" smtClean="0"/>
              <a:t>van</a:t>
            </a:r>
            <a:r>
              <a:rPr lang="hu-HU" dirty="0" smtClean="0"/>
              <a:t> </a:t>
            </a:r>
            <a:r>
              <a:rPr lang="hu-HU" dirty="0" err="1" smtClean="0"/>
              <a:t>Daar</a:t>
            </a:r>
            <a:r>
              <a:rPr lang="hu-HU" dirty="0" smtClean="0"/>
              <a:t> </a:t>
            </a:r>
            <a:r>
              <a:rPr lang="hu-HU" dirty="0" err="1" smtClean="0"/>
              <a:t>naar</a:t>
            </a:r>
            <a:r>
              <a:rPr lang="hu-HU" dirty="0" smtClean="0"/>
              <a:t> </a:t>
            </a:r>
            <a:r>
              <a:rPr lang="hu-HU" dirty="0" err="1" smtClean="0"/>
              <a:t>Hier</a:t>
            </a:r>
            <a:endParaRPr lang="hu-HU" dirty="0" smtClean="0"/>
          </a:p>
          <a:p>
            <a:r>
              <a:rPr lang="hu-HU" dirty="0" err="1" smtClean="0"/>
              <a:t>Naast</a:t>
            </a:r>
            <a:r>
              <a:rPr lang="hu-HU" dirty="0" smtClean="0"/>
              <a:t> </a:t>
            </a:r>
            <a:r>
              <a:rPr lang="hu-HU" dirty="0" err="1" smtClean="0"/>
              <a:t>diakonaal</a:t>
            </a:r>
            <a:r>
              <a:rPr lang="hu-HU" dirty="0" smtClean="0"/>
              <a:t> </a:t>
            </a:r>
            <a:r>
              <a:rPr lang="hu-HU" dirty="0" err="1" smtClean="0"/>
              <a:t>ook</a:t>
            </a:r>
            <a:r>
              <a:rPr lang="hu-HU" dirty="0" smtClean="0"/>
              <a:t> „</a:t>
            </a:r>
            <a:r>
              <a:rPr lang="hu-HU" dirty="0" err="1" smtClean="0"/>
              <a:t>geestelijk</a:t>
            </a:r>
            <a:r>
              <a:rPr lang="hu-HU" dirty="0" smtClean="0"/>
              <a:t>” </a:t>
            </a:r>
            <a:r>
              <a:rPr lang="hu-HU" dirty="0" err="1" smtClean="0"/>
              <a:t>element</a:t>
            </a:r>
            <a:endParaRPr lang="hu-HU" dirty="0" smtClean="0"/>
          </a:p>
          <a:p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praktijk</a:t>
            </a:r>
            <a:r>
              <a:rPr lang="hu-HU" dirty="0" smtClean="0"/>
              <a:t>: „</a:t>
            </a:r>
            <a:r>
              <a:rPr lang="hu-HU" dirty="0" err="1" smtClean="0"/>
              <a:t>klussen</a:t>
            </a:r>
            <a:r>
              <a:rPr lang="hu-HU" dirty="0" smtClean="0"/>
              <a:t>”</a:t>
            </a:r>
          </a:p>
          <a:p>
            <a:r>
              <a:rPr lang="hu-HU" dirty="0" smtClean="0"/>
              <a:t>Na 20 </a:t>
            </a:r>
            <a:r>
              <a:rPr lang="hu-HU" dirty="0" err="1" smtClean="0"/>
              <a:t>jaar</a:t>
            </a:r>
            <a:r>
              <a:rPr lang="hu-HU" dirty="0" smtClean="0"/>
              <a:t>: </a:t>
            </a:r>
            <a:r>
              <a:rPr lang="hu-HU" dirty="0" err="1" smtClean="0"/>
              <a:t>verlegenheid</a:t>
            </a:r>
            <a:r>
              <a:rPr lang="hu-HU" dirty="0" smtClean="0"/>
              <a:t>. </a:t>
            </a:r>
            <a:r>
              <a:rPr lang="hu-HU" dirty="0" err="1" smtClean="0"/>
              <a:t>Verlegenheid</a:t>
            </a:r>
            <a:r>
              <a:rPr lang="hu-HU" dirty="0" smtClean="0"/>
              <a:t>. </a:t>
            </a:r>
            <a:r>
              <a:rPr lang="hu-HU" dirty="0" err="1" smtClean="0"/>
              <a:t>Andere</a:t>
            </a:r>
            <a:r>
              <a:rPr lang="hu-HU" dirty="0" smtClean="0"/>
              <a:t> </a:t>
            </a:r>
            <a:r>
              <a:rPr lang="hu-HU" dirty="0" err="1" smtClean="0"/>
              <a:t>leest</a:t>
            </a:r>
            <a:r>
              <a:rPr lang="hu-HU" dirty="0" smtClean="0"/>
              <a:t> </a:t>
            </a:r>
            <a:r>
              <a:rPr lang="hu-HU" dirty="0" err="1" smtClean="0"/>
              <a:t>nodig</a:t>
            </a:r>
            <a:r>
              <a:rPr lang="hu-HU" dirty="0" smtClean="0"/>
              <a:t>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err="1" smtClean="0"/>
              <a:t>Ontwikkelingen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Europa</a:t>
            </a:r>
            <a:r>
              <a:rPr lang="hu-HU" dirty="0" smtClean="0"/>
              <a:t>: </a:t>
            </a:r>
            <a:r>
              <a:rPr lang="hu-HU" dirty="0" err="1" smtClean="0"/>
              <a:t>zending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19e </a:t>
            </a:r>
            <a:r>
              <a:rPr lang="hu-HU" dirty="0" err="1" smtClean="0"/>
              <a:t>eeuw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Zending</a:t>
            </a:r>
            <a:r>
              <a:rPr lang="hu-HU" dirty="0" smtClean="0"/>
              <a:t> </a:t>
            </a:r>
            <a:r>
              <a:rPr lang="hu-HU" dirty="0" err="1" smtClean="0"/>
              <a:t>beweging</a:t>
            </a:r>
            <a:r>
              <a:rPr lang="hu-HU" dirty="0" smtClean="0"/>
              <a:t> van </a:t>
            </a:r>
            <a:r>
              <a:rPr lang="hu-HU" dirty="0" err="1" smtClean="0"/>
              <a:t>Christelijke</a:t>
            </a:r>
            <a:r>
              <a:rPr lang="hu-HU" dirty="0" smtClean="0"/>
              <a:t> Westen </a:t>
            </a:r>
            <a:r>
              <a:rPr lang="hu-HU" dirty="0" err="1" smtClean="0"/>
              <a:t>naar</a:t>
            </a:r>
            <a:r>
              <a:rPr lang="hu-HU" dirty="0" smtClean="0"/>
              <a:t> rest van de </a:t>
            </a:r>
            <a:r>
              <a:rPr lang="hu-HU" dirty="0" err="1" smtClean="0"/>
              <a:t>wereld</a:t>
            </a:r>
            <a:endParaRPr lang="hu-HU" dirty="0" smtClean="0"/>
          </a:p>
          <a:p>
            <a:r>
              <a:rPr lang="hu-HU" dirty="0" err="1" smtClean="0"/>
              <a:t>Eenrichting</a:t>
            </a:r>
            <a:r>
              <a:rPr lang="hu-HU" dirty="0" err="1" smtClean="0"/>
              <a:t>s</a:t>
            </a:r>
            <a:r>
              <a:rPr lang="hu-HU" dirty="0" err="1" smtClean="0"/>
              <a:t>verkeer</a:t>
            </a:r>
            <a:endParaRPr lang="hu-HU" dirty="0" smtClean="0"/>
          </a:p>
          <a:p>
            <a:r>
              <a:rPr lang="hu-HU" dirty="0" err="1" smtClean="0"/>
              <a:t>Groepjes</a:t>
            </a:r>
            <a:r>
              <a:rPr lang="hu-HU" dirty="0" smtClean="0"/>
              <a:t> </a:t>
            </a:r>
            <a:r>
              <a:rPr lang="hu-HU" dirty="0" err="1" smtClean="0"/>
              <a:t>zendingsvrienden</a:t>
            </a:r>
            <a:r>
              <a:rPr lang="hu-HU" dirty="0" smtClean="0"/>
              <a:t> </a:t>
            </a:r>
            <a:r>
              <a:rPr lang="hu-HU" dirty="0" err="1" smtClean="0"/>
              <a:t>ondersteunen</a:t>
            </a:r>
            <a:r>
              <a:rPr lang="hu-HU" dirty="0" smtClean="0"/>
              <a:t> </a:t>
            </a:r>
            <a:r>
              <a:rPr lang="hu-HU" dirty="0" err="1" smtClean="0"/>
              <a:t>werkers</a:t>
            </a:r>
            <a:endParaRPr lang="hu-HU" dirty="0" smtClean="0"/>
          </a:p>
          <a:p>
            <a:r>
              <a:rPr lang="hu-HU" dirty="0" err="1" smtClean="0"/>
              <a:t>Zendingswerkers</a:t>
            </a:r>
            <a:r>
              <a:rPr lang="hu-HU" dirty="0" smtClean="0"/>
              <a:t>, </a:t>
            </a:r>
          </a:p>
          <a:p>
            <a:r>
              <a:rPr lang="hu-HU" dirty="0" err="1" smtClean="0"/>
              <a:t>Vorming</a:t>
            </a:r>
            <a:r>
              <a:rPr lang="hu-HU" dirty="0" smtClean="0"/>
              <a:t> en </a:t>
            </a:r>
            <a:r>
              <a:rPr lang="hu-HU" dirty="0" err="1" smtClean="0"/>
              <a:t>toerusting</a:t>
            </a:r>
            <a:r>
              <a:rPr lang="hu-HU" dirty="0" smtClean="0"/>
              <a:t>: </a:t>
            </a:r>
            <a:r>
              <a:rPr lang="hu-HU" dirty="0" err="1" smtClean="0"/>
              <a:t>speciale</a:t>
            </a:r>
            <a:r>
              <a:rPr lang="hu-HU" dirty="0" smtClean="0"/>
              <a:t> </a:t>
            </a:r>
            <a:r>
              <a:rPr lang="hu-HU" dirty="0" err="1" smtClean="0"/>
              <a:t>opleiding</a:t>
            </a:r>
            <a:endParaRPr lang="hu-HU" dirty="0" smtClean="0"/>
          </a:p>
          <a:p>
            <a:r>
              <a:rPr lang="hu-HU" dirty="0" smtClean="0"/>
              <a:t>Westen </a:t>
            </a:r>
            <a:r>
              <a:rPr lang="hu-HU" dirty="0" err="1" smtClean="0"/>
              <a:t>heeft</a:t>
            </a:r>
            <a:r>
              <a:rPr lang="hu-HU" dirty="0" smtClean="0"/>
              <a:t> </a:t>
            </a:r>
            <a:r>
              <a:rPr lang="hu-HU" dirty="0" err="1" smtClean="0"/>
              <a:t>controle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handen</a:t>
            </a:r>
            <a:endParaRPr lang="hu-HU" dirty="0" smtClean="0"/>
          </a:p>
          <a:p>
            <a:r>
              <a:rPr lang="hu-HU" dirty="0" err="1" smtClean="0"/>
              <a:t>Zending</a:t>
            </a:r>
            <a:r>
              <a:rPr lang="hu-HU" dirty="0" smtClean="0"/>
              <a:t> </a:t>
            </a:r>
            <a:r>
              <a:rPr lang="hu-HU" dirty="0" err="1" smtClean="0"/>
              <a:t>als</a:t>
            </a:r>
            <a:r>
              <a:rPr lang="hu-HU" dirty="0" smtClean="0"/>
              <a:t> </a:t>
            </a:r>
            <a:r>
              <a:rPr lang="hu-HU" dirty="0" err="1" smtClean="0"/>
              <a:t>aanhangsel</a:t>
            </a:r>
            <a:r>
              <a:rPr lang="hu-HU" dirty="0" smtClean="0"/>
              <a:t> van de </a:t>
            </a:r>
            <a:r>
              <a:rPr lang="hu-HU" dirty="0" err="1" smtClean="0"/>
              <a:t>kerk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Zending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20e </a:t>
            </a:r>
            <a:r>
              <a:rPr lang="hu-HU" dirty="0" err="1" smtClean="0"/>
              <a:t>eeuw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Zwaartepunt</a:t>
            </a:r>
            <a:r>
              <a:rPr lang="hu-HU" dirty="0" smtClean="0"/>
              <a:t> van </a:t>
            </a:r>
            <a:r>
              <a:rPr lang="hu-HU" dirty="0" err="1" smtClean="0"/>
              <a:t>Christenheid</a:t>
            </a:r>
            <a:r>
              <a:rPr lang="hu-HU" dirty="0" smtClean="0"/>
              <a:t> </a:t>
            </a:r>
            <a:r>
              <a:rPr lang="hu-HU" dirty="0" err="1" smtClean="0"/>
              <a:t>naar</a:t>
            </a:r>
            <a:r>
              <a:rPr lang="hu-HU" dirty="0" smtClean="0"/>
              <a:t> </a:t>
            </a:r>
            <a:r>
              <a:rPr lang="hu-HU" dirty="0" err="1" smtClean="0"/>
              <a:t>het</a:t>
            </a:r>
            <a:r>
              <a:rPr lang="hu-HU" dirty="0" smtClean="0"/>
              <a:t> </a:t>
            </a:r>
            <a:r>
              <a:rPr lang="hu-HU" dirty="0" err="1" smtClean="0"/>
              <a:t>Zuiden</a:t>
            </a:r>
            <a:endParaRPr lang="hu-HU" dirty="0" smtClean="0"/>
          </a:p>
          <a:p>
            <a:r>
              <a:rPr lang="hu-HU" dirty="0" err="1" smtClean="0"/>
              <a:t>Europa</a:t>
            </a:r>
            <a:r>
              <a:rPr lang="hu-HU" dirty="0" smtClean="0"/>
              <a:t> van </a:t>
            </a:r>
            <a:r>
              <a:rPr lang="hu-HU" dirty="0" err="1" smtClean="0"/>
              <a:t>Christelijk</a:t>
            </a:r>
            <a:r>
              <a:rPr lang="hu-HU" dirty="0" smtClean="0"/>
              <a:t> </a:t>
            </a:r>
            <a:r>
              <a:rPr lang="hu-HU" dirty="0" err="1" smtClean="0"/>
              <a:t>kontinent</a:t>
            </a:r>
            <a:r>
              <a:rPr lang="hu-HU" dirty="0" smtClean="0"/>
              <a:t> </a:t>
            </a:r>
            <a:r>
              <a:rPr lang="hu-HU" dirty="0" err="1" smtClean="0"/>
              <a:t>zendingsveld</a:t>
            </a:r>
            <a:endParaRPr lang="hu-HU" dirty="0" smtClean="0"/>
          </a:p>
          <a:p>
            <a:r>
              <a:rPr lang="hu-HU" dirty="0" smtClean="0"/>
              <a:t>„</a:t>
            </a:r>
            <a:r>
              <a:rPr lang="hu-HU" dirty="0" err="1" smtClean="0"/>
              <a:t>Jonge</a:t>
            </a:r>
            <a:r>
              <a:rPr lang="hu-HU" dirty="0" smtClean="0"/>
              <a:t>” </a:t>
            </a:r>
            <a:r>
              <a:rPr lang="hu-HU" dirty="0" err="1" smtClean="0"/>
              <a:t>kerken</a:t>
            </a:r>
            <a:r>
              <a:rPr lang="hu-HU" dirty="0" smtClean="0"/>
              <a:t> </a:t>
            </a:r>
            <a:r>
              <a:rPr lang="hu-HU" dirty="0" err="1" smtClean="0"/>
              <a:t>worden</a:t>
            </a:r>
            <a:r>
              <a:rPr lang="hu-HU" dirty="0" smtClean="0"/>
              <a:t> </a:t>
            </a:r>
            <a:r>
              <a:rPr lang="hu-HU" dirty="0" err="1" smtClean="0"/>
              <a:t>volwassen</a:t>
            </a:r>
            <a:endParaRPr lang="hu-HU" dirty="0" smtClean="0"/>
          </a:p>
          <a:p>
            <a:r>
              <a:rPr lang="hu-HU" dirty="0" err="1" smtClean="0"/>
              <a:t>Meer-richtingverkeer</a:t>
            </a:r>
            <a:r>
              <a:rPr lang="hu-HU" dirty="0" smtClean="0"/>
              <a:t>?</a:t>
            </a:r>
          </a:p>
          <a:p>
            <a:r>
              <a:rPr lang="hu-HU" dirty="0" smtClean="0"/>
              <a:t>Dilemma </a:t>
            </a:r>
            <a:r>
              <a:rPr lang="hu-HU" dirty="0" err="1" smtClean="0"/>
              <a:t>Europese</a:t>
            </a:r>
            <a:r>
              <a:rPr lang="hu-HU" dirty="0" smtClean="0"/>
              <a:t> </a:t>
            </a:r>
            <a:r>
              <a:rPr lang="hu-HU" dirty="0" err="1" smtClean="0"/>
              <a:t>kerken</a:t>
            </a:r>
            <a:r>
              <a:rPr lang="hu-HU" dirty="0" smtClean="0"/>
              <a:t>: </a:t>
            </a:r>
            <a:r>
              <a:rPr lang="hu-HU" dirty="0" err="1" smtClean="0"/>
              <a:t>hoe</a:t>
            </a:r>
            <a:r>
              <a:rPr lang="hu-HU" dirty="0" smtClean="0"/>
              <a:t> van </a:t>
            </a:r>
            <a:r>
              <a:rPr lang="hu-HU" dirty="0" err="1" smtClean="0"/>
              <a:t>passief</a:t>
            </a:r>
            <a:r>
              <a:rPr lang="hu-HU" dirty="0" smtClean="0"/>
              <a:t> </a:t>
            </a:r>
            <a:r>
              <a:rPr lang="hu-HU" dirty="0" err="1" smtClean="0"/>
              <a:t>naar</a:t>
            </a:r>
            <a:r>
              <a:rPr lang="hu-HU" dirty="0" smtClean="0"/>
              <a:t> </a:t>
            </a:r>
            <a:r>
              <a:rPr lang="hu-HU" dirty="0" err="1" smtClean="0"/>
              <a:t>aktief</a:t>
            </a:r>
            <a:r>
              <a:rPr lang="hu-HU" dirty="0" smtClean="0"/>
              <a:t> </a:t>
            </a:r>
            <a:r>
              <a:rPr lang="hu-HU" dirty="0" err="1" smtClean="0"/>
              <a:t>missionair</a:t>
            </a:r>
            <a:r>
              <a:rPr lang="hu-HU" dirty="0" smtClean="0"/>
              <a:t>?</a:t>
            </a:r>
          </a:p>
          <a:p>
            <a:r>
              <a:rPr lang="hu-HU" dirty="0" err="1" smtClean="0"/>
              <a:t>Zending</a:t>
            </a:r>
            <a:r>
              <a:rPr lang="hu-HU" dirty="0" smtClean="0"/>
              <a:t> </a:t>
            </a:r>
            <a:r>
              <a:rPr lang="hu-HU" dirty="0" err="1" smtClean="0"/>
              <a:t>als</a:t>
            </a:r>
            <a:r>
              <a:rPr lang="hu-HU" dirty="0" smtClean="0"/>
              <a:t> </a:t>
            </a:r>
            <a:r>
              <a:rPr lang="hu-HU" dirty="0" err="1" smtClean="0"/>
              <a:t>kern</a:t>
            </a:r>
            <a:r>
              <a:rPr lang="hu-HU" dirty="0" smtClean="0"/>
              <a:t> van </a:t>
            </a:r>
            <a:r>
              <a:rPr lang="hu-HU" dirty="0" err="1" smtClean="0"/>
              <a:t>gemeentezijn</a:t>
            </a:r>
            <a:endParaRPr lang="hu-HU" dirty="0" smtClean="0"/>
          </a:p>
          <a:p>
            <a:r>
              <a:rPr lang="hu-HU" dirty="0" err="1" smtClean="0"/>
              <a:t>Vorming</a:t>
            </a:r>
            <a:r>
              <a:rPr lang="hu-HU" dirty="0" smtClean="0"/>
              <a:t> en </a:t>
            </a:r>
            <a:r>
              <a:rPr lang="hu-HU" dirty="0" err="1" smtClean="0"/>
              <a:t>toerusting</a:t>
            </a:r>
            <a:r>
              <a:rPr lang="hu-HU" dirty="0" smtClean="0"/>
              <a:t> van </a:t>
            </a:r>
            <a:r>
              <a:rPr lang="hu-HU" dirty="0" err="1" smtClean="0"/>
              <a:t>gemeente</a:t>
            </a:r>
            <a:r>
              <a:rPr lang="hu-HU" dirty="0" smtClean="0"/>
              <a:t>?</a:t>
            </a:r>
            <a:endParaRPr lang="hu-HU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</TotalTime>
  <Words>505</Words>
  <Application>Microsoft Office PowerPoint</Application>
  <PresentationFormat>On-screen Show (4:3)</PresentationFormat>
  <Paragraphs>92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Themadag gemeentecontacten Houten</vt:lpstr>
      <vt:lpstr>Aanleiding</vt:lpstr>
      <vt:lpstr>Gemeentecontacten?</vt:lpstr>
      <vt:lpstr>Doel:</vt:lpstr>
      <vt:lpstr>2. Recente ontwikkelingen</vt:lpstr>
      <vt:lpstr>Ontwikkelingen voor 1989</vt:lpstr>
      <vt:lpstr>Ontwikkelingen na 1989</vt:lpstr>
      <vt:lpstr>Ontwikkelingen in Europa: zending in 19e eeuw</vt:lpstr>
      <vt:lpstr>Zending in 20e eeuw</vt:lpstr>
      <vt:lpstr>Antiochie model (hd. 13)</vt:lpstr>
      <vt:lpstr>Missionaire uitdagingen in Oost en West</vt:lpstr>
      <vt:lpstr>3. Missionaire uitdagingen (vv)</vt:lpstr>
      <vt:lpstr>4. Toekomstperspectieven</vt:lpstr>
      <vt:lpstr>5. Conclusie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Themadag gemeentecontacten Houten</dc:title>
  <dc:creator>Anne-Marie</dc:creator>
  <cp:lastModifiedBy>Anne-Marie</cp:lastModifiedBy>
  <cp:revision>5</cp:revision>
  <dcterms:created xsi:type="dcterms:W3CDTF">2008-02-09T07:14:27Z</dcterms:created>
  <dcterms:modified xsi:type="dcterms:W3CDTF">2008-02-09T08:00:10Z</dcterms:modified>
</cp:coreProperties>
</file>